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7" r:id="rId3"/>
    <p:sldId id="274" r:id="rId4"/>
    <p:sldId id="263" r:id="rId5"/>
    <p:sldId id="266" r:id="rId6"/>
    <p:sldId id="261" r:id="rId7"/>
    <p:sldId id="267" r:id="rId8"/>
    <p:sldId id="262" r:id="rId9"/>
    <p:sldId id="272" r:id="rId10"/>
    <p:sldId id="273" r:id="rId11"/>
    <p:sldId id="264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3C44C-1550-4D08-9FA5-8B449256E98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4FCC7BC2-99DD-4BFA-81AB-98A1056FAFC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Обтачки</a:t>
          </a:r>
          <a:r>
            <a:rPr lang="ru-RU" dirty="0" smtClean="0"/>
            <a:t> </a:t>
          </a:r>
          <a:endParaRPr lang="ru-RU" dirty="0"/>
        </a:p>
      </dgm:t>
    </dgm:pt>
    <dgm:pt modelId="{FC9DAC61-317F-4375-BAF7-F45BA13C4E6A}" type="parTrans" cxnId="{6A61B1C7-B2A6-40DD-9B8F-E63F7440C52D}">
      <dgm:prSet/>
      <dgm:spPr/>
      <dgm:t>
        <a:bodyPr/>
        <a:lstStyle/>
        <a:p>
          <a:endParaRPr lang="ru-RU"/>
        </a:p>
      </dgm:t>
    </dgm:pt>
    <dgm:pt modelId="{E29A7FC3-75A1-4D39-A1A9-5359D8772555}" type="sibTrans" cxnId="{6A61B1C7-B2A6-40DD-9B8F-E63F7440C52D}">
      <dgm:prSet/>
      <dgm:spPr/>
      <dgm:t>
        <a:bodyPr/>
        <a:lstStyle/>
        <a:p>
          <a:endParaRPr lang="ru-RU"/>
        </a:p>
      </dgm:t>
    </dgm:pt>
    <dgm:pt modelId="{80EC6D1C-1F48-4074-8739-93E93AD3CDB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долевые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36352-B840-42B9-8DE3-CA3AA2FD91D7}" type="parTrans" cxnId="{146BBFD1-812C-42CC-BDA6-28210B699FD2}">
      <dgm:prSet/>
      <dgm:spPr/>
      <dgm:t>
        <a:bodyPr/>
        <a:lstStyle/>
        <a:p>
          <a:endParaRPr lang="ru-RU"/>
        </a:p>
      </dgm:t>
    </dgm:pt>
    <dgm:pt modelId="{0A256A97-CC11-4246-9F60-8A7BD117CED2}" type="sibTrans" cxnId="{146BBFD1-812C-42CC-BDA6-28210B699FD2}">
      <dgm:prSet/>
      <dgm:spPr/>
      <dgm:t>
        <a:bodyPr/>
        <a:lstStyle/>
        <a:p>
          <a:endParaRPr lang="ru-RU"/>
        </a:p>
      </dgm:t>
    </dgm:pt>
    <dgm:pt modelId="{3AD8AB71-8F3A-4A4E-8C2F-EFF437869E4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поперечные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D1FA8-882F-4D57-8A9E-F70D120D7729}" type="parTrans" cxnId="{2A855AA7-5719-491E-8116-848B836D4195}">
      <dgm:prSet/>
      <dgm:spPr/>
      <dgm:t>
        <a:bodyPr/>
        <a:lstStyle/>
        <a:p>
          <a:endParaRPr lang="ru-RU"/>
        </a:p>
      </dgm:t>
    </dgm:pt>
    <dgm:pt modelId="{28D6DDEF-A204-417E-AF3C-66C86B8ADF75}" type="sibTrans" cxnId="{2A855AA7-5719-491E-8116-848B836D4195}">
      <dgm:prSet/>
      <dgm:spPr/>
      <dgm:t>
        <a:bodyPr/>
        <a:lstStyle/>
        <a:p>
          <a:endParaRPr lang="ru-RU"/>
        </a:p>
      </dgm:t>
    </dgm:pt>
    <dgm:pt modelId="{81520EC4-0BCF-4778-8A0F-FA27C3FB0CC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7F852-6F64-4766-A2EA-689CDC3FAC50}" type="parTrans" cxnId="{1043472F-F980-4B95-8B2B-AB8156B6F327}">
      <dgm:prSet/>
      <dgm:spPr/>
      <dgm:t>
        <a:bodyPr/>
        <a:lstStyle/>
        <a:p>
          <a:endParaRPr lang="ru-RU"/>
        </a:p>
      </dgm:t>
    </dgm:pt>
    <dgm:pt modelId="{532CE608-F826-4B0C-93E1-9F36ED9BAB22}" type="sibTrans" cxnId="{1043472F-F980-4B95-8B2B-AB8156B6F327}">
      <dgm:prSet/>
      <dgm:spPr/>
      <dgm:t>
        <a:bodyPr/>
        <a:lstStyle/>
        <a:p>
          <a:endParaRPr lang="ru-RU"/>
        </a:p>
      </dgm:t>
    </dgm:pt>
    <dgm:pt modelId="{FB1C65F7-D2FC-41C3-945B-702ED56D52B1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подкройные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4A529-66B7-427B-A9A3-395B86777A66}" type="parTrans" cxnId="{980333FF-5E22-4235-8A81-07DEA9853E13}">
      <dgm:prSet/>
      <dgm:spPr/>
      <dgm:t>
        <a:bodyPr/>
        <a:lstStyle/>
        <a:p>
          <a:endParaRPr lang="ru-RU"/>
        </a:p>
      </dgm:t>
    </dgm:pt>
    <dgm:pt modelId="{B537879D-5400-4C14-87EE-F0EF9E511A80}" type="sibTrans" cxnId="{980333FF-5E22-4235-8A81-07DEA9853E13}">
      <dgm:prSet/>
      <dgm:spPr/>
      <dgm:t>
        <a:bodyPr/>
        <a:lstStyle/>
        <a:p>
          <a:endParaRPr lang="ru-RU"/>
        </a:p>
      </dgm:t>
    </dgm:pt>
    <dgm:pt modelId="{86E52CC0-219F-4D84-BD25-B1C0D294C212}" type="pres">
      <dgm:prSet presAssocID="{7423C44C-1550-4D08-9FA5-8B449256E9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459E5-BB14-4E1D-A7FA-17B9CB68F242}" type="pres">
      <dgm:prSet presAssocID="{4FCC7BC2-99DD-4BFA-81AB-98A1056FAFC3}" presName="root1" presStyleCnt="0"/>
      <dgm:spPr/>
    </dgm:pt>
    <dgm:pt modelId="{74A760AB-E149-4EDB-B316-144D03D19B94}" type="pres">
      <dgm:prSet presAssocID="{4FCC7BC2-99DD-4BFA-81AB-98A1056FAFC3}" presName="LevelOneTextNode" presStyleLbl="node0" presStyleIdx="0" presStyleCnt="1" custAng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F51C7-2D2B-4A0C-B0DB-C35EF5697FBF}" type="pres">
      <dgm:prSet presAssocID="{4FCC7BC2-99DD-4BFA-81AB-98A1056FAFC3}" presName="level2hierChild" presStyleCnt="0"/>
      <dgm:spPr/>
    </dgm:pt>
    <dgm:pt modelId="{50445726-2527-493B-8F48-D022F8DCEE34}" type="pres">
      <dgm:prSet presAssocID="{0CD36352-B840-42B9-8DE3-CA3AA2FD91D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389143BD-B63C-4EBA-9E08-1963BD9CBE19}" type="pres">
      <dgm:prSet presAssocID="{0CD36352-B840-42B9-8DE3-CA3AA2FD91D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310056A-A732-458A-9B4B-1D2F200F6ACD}" type="pres">
      <dgm:prSet presAssocID="{80EC6D1C-1F48-4074-8739-93E93AD3CDB5}" presName="root2" presStyleCnt="0"/>
      <dgm:spPr/>
    </dgm:pt>
    <dgm:pt modelId="{627BEAC1-F392-4A4B-8422-2E6EF523E6E9}" type="pres">
      <dgm:prSet presAssocID="{80EC6D1C-1F48-4074-8739-93E93AD3CDB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ED0CA-45A0-4AE6-BF2F-A73C8D25E8F3}" type="pres">
      <dgm:prSet presAssocID="{80EC6D1C-1F48-4074-8739-93E93AD3CDB5}" presName="level3hierChild" presStyleCnt="0"/>
      <dgm:spPr/>
    </dgm:pt>
    <dgm:pt modelId="{BBE225D2-7E4A-43C0-86FF-CC15A5FB7E44}" type="pres">
      <dgm:prSet presAssocID="{B7ED1FA8-882F-4D57-8A9E-F70D120D772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2D54850-F078-42AA-9495-394E88A8700A}" type="pres">
      <dgm:prSet presAssocID="{B7ED1FA8-882F-4D57-8A9E-F70D120D772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937BA90-F341-4E4D-A6E7-9C58E7BDF0BA}" type="pres">
      <dgm:prSet presAssocID="{3AD8AB71-8F3A-4A4E-8C2F-EFF437869E4C}" presName="root2" presStyleCnt="0"/>
      <dgm:spPr/>
    </dgm:pt>
    <dgm:pt modelId="{CE2E73B9-39FE-42BD-8F68-85DB4B94D278}" type="pres">
      <dgm:prSet presAssocID="{3AD8AB71-8F3A-4A4E-8C2F-EFF437869E4C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242F12-6CB7-48C6-93A7-FBA1736E393A}" type="pres">
      <dgm:prSet presAssocID="{3AD8AB71-8F3A-4A4E-8C2F-EFF437869E4C}" presName="level3hierChild" presStyleCnt="0"/>
      <dgm:spPr/>
    </dgm:pt>
    <dgm:pt modelId="{29F3A98B-2C21-4D92-BBE5-90F71E87671C}" type="pres">
      <dgm:prSet presAssocID="{A197F852-6F64-4766-A2EA-689CDC3FAC5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D2E6745-24BE-48CB-AC3A-B174AC1D6459}" type="pres">
      <dgm:prSet presAssocID="{A197F852-6F64-4766-A2EA-689CDC3FAC5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6DB8E00-912A-44C8-AB15-140B2F243BEA}" type="pres">
      <dgm:prSet presAssocID="{81520EC4-0BCF-4778-8A0F-FA27C3FB0CC4}" presName="root2" presStyleCnt="0"/>
      <dgm:spPr/>
    </dgm:pt>
    <dgm:pt modelId="{35D43E7B-A93F-4C36-AB28-B217D2E3C453}" type="pres">
      <dgm:prSet presAssocID="{81520EC4-0BCF-4778-8A0F-FA27C3FB0CC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1D400-08D5-4948-8418-B148DF20C108}" type="pres">
      <dgm:prSet presAssocID="{81520EC4-0BCF-4778-8A0F-FA27C3FB0CC4}" presName="level3hierChild" presStyleCnt="0"/>
      <dgm:spPr/>
    </dgm:pt>
    <dgm:pt modelId="{FF5E1286-5666-4A10-892A-2761DD2DD48A}" type="pres">
      <dgm:prSet presAssocID="{6DF4A529-66B7-427B-A9A3-395B86777A6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B839E134-2C91-4CF5-96AB-3B6F15D64FA1}" type="pres">
      <dgm:prSet presAssocID="{6DF4A529-66B7-427B-A9A3-395B86777A6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3B26B02-A746-4FFF-B0B9-4F815601ADDC}" type="pres">
      <dgm:prSet presAssocID="{FB1C65F7-D2FC-41C3-945B-702ED56D52B1}" presName="root2" presStyleCnt="0"/>
      <dgm:spPr/>
    </dgm:pt>
    <dgm:pt modelId="{A2823992-62C2-4277-B8EB-BB39A40D9332}" type="pres">
      <dgm:prSet presAssocID="{FB1C65F7-D2FC-41C3-945B-702ED56D52B1}" presName="LevelTwoTextNode" presStyleLbl="node2" presStyleIdx="3" presStyleCnt="4" custLinFactNeighborX="-540" custLinFactNeighborY="-1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91D401-7F8E-4FC8-933F-E73D38E890E7}" type="pres">
      <dgm:prSet presAssocID="{FB1C65F7-D2FC-41C3-945B-702ED56D52B1}" presName="level3hierChild" presStyleCnt="0"/>
      <dgm:spPr/>
    </dgm:pt>
  </dgm:ptLst>
  <dgm:cxnLst>
    <dgm:cxn modelId="{7F739BD3-B940-4BDD-B964-D4FA24CE549E}" type="presOf" srcId="{6DF4A529-66B7-427B-A9A3-395B86777A66}" destId="{FF5E1286-5666-4A10-892A-2761DD2DD48A}" srcOrd="0" destOrd="0" presId="urn:microsoft.com/office/officeart/2008/layout/HorizontalMultiLevelHierarchy"/>
    <dgm:cxn modelId="{B9CBB32A-A991-4573-A52B-6C416C07579D}" type="presOf" srcId="{B7ED1FA8-882F-4D57-8A9E-F70D120D7729}" destId="{E2D54850-F078-42AA-9495-394E88A8700A}" srcOrd="1" destOrd="0" presId="urn:microsoft.com/office/officeart/2008/layout/HorizontalMultiLevelHierarchy"/>
    <dgm:cxn modelId="{4556BCE3-2612-45E2-B010-4DAA16376053}" type="presOf" srcId="{FB1C65F7-D2FC-41C3-945B-702ED56D52B1}" destId="{A2823992-62C2-4277-B8EB-BB39A40D9332}" srcOrd="0" destOrd="0" presId="urn:microsoft.com/office/officeart/2008/layout/HorizontalMultiLevelHierarchy"/>
    <dgm:cxn modelId="{1043472F-F980-4B95-8B2B-AB8156B6F327}" srcId="{4FCC7BC2-99DD-4BFA-81AB-98A1056FAFC3}" destId="{81520EC4-0BCF-4778-8A0F-FA27C3FB0CC4}" srcOrd="2" destOrd="0" parTransId="{A197F852-6F64-4766-A2EA-689CDC3FAC50}" sibTransId="{532CE608-F826-4B0C-93E1-9F36ED9BAB22}"/>
    <dgm:cxn modelId="{E2B95DD0-9E16-4FBB-AD9F-BC4857EEFA2A}" type="presOf" srcId="{A197F852-6F64-4766-A2EA-689CDC3FAC50}" destId="{BD2E6745-24BE-48CB-AC3A-B174AC1D6459}" srcOrd="1" destOrd="0" presId="urn:microsoft.com/office/officeart/2008/layout/HorizontalMultiLevelHierarchy"/>
    <dgm:cxn modelId="{6BFE0172-6796-49F8-81BF-BD24C7FDD83E}" type="presOf" srcId="{6DF4A529-66B7-427B-A9A3-395B86777A66}" destId="{B839E134-2C91-4CF5-96AB-3B6F15D64FA1}" srcOrd="1" destOrd="0" presId="urn:microsoft.com/office/officeart/2008/layout/HorizontalMultiLevelHierarchy"/>
    <dgm:cxn modelId="{980333FF-5E22-4235-8A81-07DEA9853E13}" srcId="{4FCC7BC2-99DD-4BFA-81AB-98A1056FAFC3}" destId="{FB1C65F7-D2FC-41C3-945B-702ED56D52B1}" srcOrd="3" destOrd="0" parTransId="{6DF4A529-66B7-427B-A9A3-395B86777A66}" sibTransId="{B537879D-5400-4C14-87EE-F0EF9E511A80}"/>
    <dgm:cxn modelId="{38C03722-5555-4052-8C05-FA9758A8D44D}" type="presOf" srcId="{0CD36352-B840-42B9-8DE3-CA3AA2FD91D7}" destId="{50445726-2527-493B-8F48-D022F8DCEE34}" srcOrd="0" destOrd="0" presId="urn:microsoft.com/office/officeart/2008/layout/HorizontalMultiLevelHierarchy"/>
    <dgm:cxn modelId="{F7BB4102-9885-49BF-8A7F-8D3BBA764B9C}" type="presOf" srcId="{81520EC4-0BCF-4778-8A0F-FA27C3FB0CC4}" destId="{35D43E7B-A93F-4C36-AB28-B217D2E3C453}" srcOrd="0" destOrd="0" presId="urn:microsoft.com/office/officeart/2008/layout/HorizontalMultiLevelHierarchy"/>
    <dgm:cxn modelId="{146BBFD1-812C-42CC-BDA6-28210B699FD2}" srcId="{4FCC7BC2-99DD-4BFA-81AB-98A1056FAFC3}" destId="{80EC6D1C-1F48-4074-8739-93E93AD3CDB5}" srcOrd="0" destOrd="0" parTransId="{0CD36352-B840-42B9-8DE3-CA3AA2FD91D7}" sibTransId="{0A256A97-CC11-4246-9F60-8A7BD117CED2}"/>
    <dgm:cxn modelId="{242773DA-3CE6-47BE-B949-4E1B36EA1DF2}" type="presOf" srcId="{B7ED1FA8-882F-4D57-8A9E-F70D120D7729}" destId="{BBE225D2-7E4A-43C0-86FF-CC15A5FB7E44}" srcOrd="0" destOrd="0" presId="urn:microsoft.com/office/officeart/2008/layout/HorizontalMultiLevelHierarchy"/>
    <dgm:cxn modelId="{9BCD832D-2492-4CA1-BA98-59E567ECDD73}" type="presOf" srcId="{80EC6D1C-1F48-4074-8739-93E93AD3CDB5}" destId="{627BEAC1-F392-4A4B-8422-2E6EF523E6E9}" srcOrd="0" destOrd="0" presId="urn:microsoft.com/office/officeart/2008/layout/HorizontalMultiLevelHierarchy"/>
    <dgm:cxn modelId="{D2143FB7-74B8-4F30-977B-851EA11686CA}" type="presOf" srcId="{7423C44C-1550-4D08-9FA5-8B449256E98B}" destId="{86E52CC0-219F-4D84-BD25-B1C0D294C212}" srcOrd="0" destOrd="0" presId="urn:microsoft.com/office/officeart/2008/layout/HorizontalMultiLevelHierarchy"/>
    <dgm:cxn modelId="{B1AAEA78-5FCF-4235-A671-F8C0647A757B}" type="presOf" srcId="{3AD8AB71-8F3A-4A4E-8C2F-EFF437869E4C}" destId="{CE2E73B9-39FE-42BD-8F68-85DB4B94D278}" srcOrd="0" destOrd="0" presId="urn:microsoft.com/office/officeart/2008/layout/HorizontalMultiLevelHierarchy"/>
    <dgm:cxn modelId="{3CB75013-B8ED-42A6-8120-4D12D68814D3}" type="presOf" srcId="{A197F852-6F64-4766-A2EA-689CDC3FAC50}" destId="{29F3A98B-2C21-4D92-BBE5-90F71E87671C}" srcOrd="0" destOrd="0" presId="urn:microsoft.com/office/officeart/2008/layout/HorizontalMultiLevelHierarchy"/>
    <dgm:cxn modelId="{2A855AA7-5719-491E-8116-848B836D4195}" srcId="{4FCC7BC2-99DD-4BFA-81AB-98A1056FAFC3}" destId="{3AD8AB71-8F3A-4A4E-8C2F-EFF437869E4C}" srcOrd="1" destOrd="0" parTransId="{B7ED1FA8-882F-4D57-8A9E-F70D120D7729}" sibTransId="{28D6DDEF-A204-417E-AF3C-66C86B8ADF75}"/>
    <dgm:cxn modelId="{4CC2D369-B4AA-426E-9B43-322B5556721B}" type="presOf" srcId="{0CD36352-B840-42B9-8DE3-CA3AA2FD91D7}" destId="{389143BD-B63C-4EBA-9E08-1963BD9CBE19}" srcOrd="1" destOrd="0" presId="urn:microsoft.com/office/officeart/2008/layout/HorizontalMultiLevelHierarchy"/>
    <dgm:cxn modelId="{6A61B1C7-B2A6-40DD-9B8F-E63F7440C52D}" srcId="{7423C44C-1550-4D08-9FA5-8B449256E98B}" destId="{4FCC7BC2-99DD-4BFA-81AB-98A1056FAFC3}" srcOrd="0" destOrd="0" parTransId="{FC9DAC61-317F-4375-BAF7-F45BA13C4E6A}" sibTransId="{E29A7FC3-75A1-4D39-A1A9-5359D8772555}"/>
    <dgm:cxn modelId="{E4287525-6B7E-40F5-BB85-5822E7886F88}" type="presOf" srcId="{4FCC7BC2-99DD-4BFA-81AB-98A1056FAFC3}" destId="{74A760AB-E149-4EDB-B316-144D03D19B94}" srcOrd="0" destOrd="0" presId="urn:microsoft.com/office/officeart/2008/layout/HorizontalMultiLevelHierarchy"/>
    <dgm:cxn modelId="{7ADD761A-7D0A-4E38-94D5-ACACE3A54098}" type="presParOf" srcId="{86E52CC0-219F-4D84-BD25-B1C0D294C212}" destId="{E47459E5-BB14-4E1D-A7FA-17B9CB68F242}" srcOrd="0" destOrd="0" presId="urn:microsoft.com/office/officeart/2008/layout/HorizontalMultiLevelHierarchy"/>
    <dgm:cxn modelId="{43767E9E-7867-4DBD-81C7-C3BEEF28207F}" type="presParOf" srcId="{E47459E5-BB14-4E1D-A7FA-17B9CB68F242}" destId="{74A760AB-E149-4EDB-B316-144D03D19B94}" srcOrd="0" destOrd="0" presId="urn:microsoft.com/office/officeart/2008/layout/HorizontalMultiLevelHierarchy"/>
    <dgm:cxn modelId="{8F1253E3-ED2B-4EF6-968A-F9DFD1F106C6}" type="presParOf" srcId="{E47459E5-BB14-4E1D-A7FA-17B9CB68F242}" destId="{8C3F51C7-2D2B-4A0C-B0DB-C35EF5697FBF}" srcOrd="1" destOrd="0" presId="urn:microsoft.com/office/officeart/2008/layout/HorizontalMultiLevelHierarchy"/>
    <dgm:cxn modelId="{1C44C8D2-2581-4C65-967C-F70C7687B17F}" type="presParOf" srcId="{8C3F51C7-2D2B-4A0C-B0DB-C35EF5697FBF}" destId="{50445726-2527-493B-8F48-D022F8DCEE34}" srcOrd="0" destOrd="0" presId="urn:microsoft.com/office/officeart/2008/layout/HorizontalMultiLevelHierarchy"/>
    <dgm:cxn modelId="{1A41428B-C186-4904-9B8E-7EB27A97A69C}" type="presParOf" srcId="{50445726-2527-493B-8F48-D022F8DCEE34}" destId="{389143BD-B63C-4EBA-9E08-1963BD9CBE19}" srcOrd="0" destOrd="0" presId="urn:microsoft.com/office/officeart/2008/layout/HorizontalMultiLevelHierarchy"/>
    <dgm:cxn modelId="{1E8A6BC1-44B4-40B2-B16D-17B42070E0AC}" type="presParOf" srcId="{8C3F51C7-2D2B-4A0C-B0DB-C35EF5697FBF}" destId="{2310056A-A732-458A-9B4B-1D2F200F6ACD}" srcOrd="1" destOrd="0" presId="urn:microsoft.com/office/officeart/2008/layout/HorizontalMultiLevelHierarchy"/>
    <dgm:cxn modelId="{57CE1C8D-505F-4CC5-960C-FD09FF52E949}" type="presParOf" srcId="{2310056A-A732-458A-9B4B-1D2F200F6ACD}" destId="{627BEAC1-F392-4A4B-8422-2E6EF523E6E9}" srcOrd="0" destOrd="0" presId="urn:microsoft.com/office/officeart/2008/layout/HorizontalMultiLevelHierarchy"/>
    <dgm:cxn modelId="{CBC2D5DE-54B7-42CC-BC21-05731713997D}" type="presParOf" srcId="{2310056A-A732-458A-9B4B-1D2F200F6ACD}" destId="{BB2ED0CA-45A0-4AE6-BF2F-A73C8D25E8F3}" srcOrd="1" destOrd="0" presId="urn:microsoft.com/office/officeart/2008/layout/HorizontalMultiLevelHierarchy"/>
    <dgm:cxn modelId="{86EBE755-19AC-4979-BB19-8D5938402FEB}" type="presParOf" srcId="{8C3F51C7-2D2B-4A0C-B0DB-C35EF5697FBF}" destId="{BBE225D2-7E4A-43C0-86FF-CC15A5FB7E44}" srcOrd="2" destOrd="0" presId="urn:microsoft.com/office/officeart/2008/layout/HorizontalMultiLevelHierarchy"/>
    <dgm:cxn modelId="{A75B8CBC-2241-4400-B2D9-43A728A8C8E4}" type="presParOf" srcId="{BBE225D2-7E4A-43C0-86FF-CC15A5FB7E44}" destId="{E2D54850-F078-42AA-9495-394E88A8700A}" srcOrd="0" destOrd="0" presId="urn:microsoft.com/office/officeart/2008/layout/HorizontalMultiLevelHierarchy"/>
    <dgm:cxn modelId="{01ABBFA3-CAB6-4D31-9957-B1B6D3E3796F}" type="presParOf" srcId="{8C3F51C7-2D2B-4A0C-B0DB-C35EF5697FBF}" destId="{3937BA90-F341-4E4D-A6E7-9C58E7BDF0BA}" srcOrd="3" destOrd="0" presId="urn:microsoft.com/office/officeart/2008/layout/HorizontalMultiLevelHierarchy"/>
    <dgm:cxn modelId="{75EF3D29-3442-4C73-AFF1-353B65959568}" type="presParOf" srcId="{3937BA90-F341-4E4D-A6E7-9C58E7BDF0BA}" destId="{CE2E73B9-39FE-42BD-8F68-85DB4B94D278}" srcOrd="0" destOrd="0" presId="urn:microsoft.com/office/officeart/2008/layout/HorizontalMultiLevelHierarchy"/>
    <dgm:cxn modelId="{72356D94-FAEF-4096-8F16-7DF8B2B73BB7}" type="presParOf" srcId="{3937BA90-F341-4E4D-A6E7-9C58E7BDF0BA}" destId="{59242F12-6CB7-48C6-93A7-FBA1736E393A}" srcOrd="1" destOrd="0" presId="urn:microsoft.com/office/officeart/2008/layout/HorizontalMultiLevelHierarchy"/>
    <dgm:cxn modelId="{CA961845-6AA9-4E71-BF71-965E13489C29}" type="presParOf" srcId="{8C3F51C7-2D2B-4A0C-B0DB-C35EF5697FBF}" destId="{29F3A98B-2C21-4D92-BBE5-90F71E87671C}" srcOrd="4" destOrd="0" presId="urn:microsoft.com/office/officeart/2008/layout/HorizontalMultiLevelHierarchy"/>
    <dgm:cxn modelId="{BA506C1D-675B-4FC5-8A2B-CFEEC51ECC1C}" type="presParOf" srcId="{29F3A98B-2C21-4D92-BBE5-90F71E87671C}" destId="{BD2E6745-24BE-48CB-AC3A-B174AC1D6459}" srcOrd="0" destOrd="0" presId="urn:microsoft.com/office/officeart/2008/layout/HorizontalMultiLevelHierarchy"/>
    <dgm:cxn modelId="{0FBE28BF-472F-479B-B331-2DBFF97D7C06}" type="presParOf" srcId="{8C3F51C7-2D2B-4A0C-B0DB-C35EF5697FBF}" destId="{D6DB8E00-912A-44C8-AB15-140B2F243BEA}" srcOrd="5" destOrd="0" presId="urn:microsoft.com/office/officeart/2008/layout/HorizontalMultiLevelHierarchy"/>
    <dgm:cxn modelId="{BAC67886-E7FB-4C13-8BFB-4697881F44E2}" type="presParOf" srcId="{D6DB8E00-912A-44C8-AB15-140B2F243BEA}" destId="{35D43E7B-A93F-4C36-AB28-B217D2E3C453}" srcOrd="0" destOrd="0" presId="urn:microsoft.com/office/officeart/2008/layout/HorizontalMultiLevelHierarchy"/>
    <dgm:cxn modelId="{264BA2AA-8192-497F-A331-1311F1017A35}" type="presParOf" srcId="{D6DB8E00-912A-44C8-AB15-140B2F243BEA}" destId="{CCB1D400-08D5-4948-8418-B148DF20C108}" srcOrd="1" destOrd="0" presId="urn:microsoft.com/office/officeart/2008/layout/HorizontalMultiLevelHierarchy"/>
    <dgm:cxn modelId="{012637BB-DACE-476D-8FA2-10D160E3FE85}" type="presParOf" srcId="{8C3F51C7-2D2B-4A0C-B0DB-C35EF5697FBF}" destId="{FF5E1286-5666-4A10-892A-2761DD2DD48A}" srcOrd="6" destOrd="0" presId="urn:microsoft.com/office/officeart/2008/layout/HorizontalMultiLevelHierarchy"/>
    <dgm:cxn modelId="{24723C05-08DD-4577-8B16-CABD04D2F2D3}" type="presParOf" srcId="{FF5E1286-5666-4A10-892A-2761DD2DD48A}" destId="{B839E134-2C91-4CF5-96AB-3B6F15D64FA1}" srcOrd="0" destOrd="0" presId="urn:microsoft.com/office/officeart/2008/layout/HorizontalMultiLevelHierarchy"/>
    <dgm:cxn modelId="{2328BCA2-86FC-4FD1-8014-D43FAA7FB8FA}" type="presParOf" srcId="{8C3F51C7-2D2B-4A0C-B0DB-C35EF5697FBF}" destId="{43B26B02-A746-4FFF-B0B9-4F815601ADDC}" srcOrd="7" destOrd="0" presId="urn:microsoft.com/office/officeart/2008/layout/HorizontalMultiLevelHierarchy"/>
    <dgm:cxn modelId="{E19DFA6B-8EA9-45AF-A5AF-B47ABF404B37}" type="presParOf" srcId="{43B26B02-A746-4FFF-B0B9-4F815601ADDC}" destId="{A2823992-62C2-4277-B8EB-BB39A40D9332}" srcOrd="0" destOrd="0" presId="urn:microsoft.com/office/officeart/2008/layout/HorizontalMultiLevelHierarchy"/>
    <dgm:cxn modelId="{92426652-5618-4D75-8888-70A17D76E716}" type="presParOf" srcId="{43B26B02-A746-4FFF-B0B9-4F815601ADDC}" destId="{8B91D401-7F8E-4FC8-933F-E73D38E890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5E1286-5666-4A10-892A-2761DD2DD48A}">
      <dsp:nvSpPr>
        <dsp:cNvPr id="0" name=""/>
        <dsp:cNvSpPr/>
      </dsp:nvSpPr>
      <dsp:spPr>
        <a:xfrm>
          <a:off x="2417015" y="2610779"/>
          <a:ext cx="633243" cy="184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621" y="0"/>
              </a:lnTo>
              <a:lnTo>
                <a:pt x="316621" y="1841608"/>
              </a:lnTo>
              <a:lnTo>
                <a:pt x="633243" y="184160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684951" y="3482898"/>
        <a:ext cx="97371" cy="97371"/>
      </dsp:txXfrm>
    </dsp:sp>
    <dsp:sp modelId="{29F3A98B-2C21-4D92-BBE5-90F71E87671C}">
      <dsp:nvSpPr>
        <dsp:cNvPr id="0" name=""/>
        <dsp:cNvSpPr/>
      </dsp:nvSpPr>
      <dsp:spPr>
        <a:xfrm>
          <a:off x="2417015" y="2610779"/>
          <a:ext cx="650815" cy="62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407" y="0"/>
              </a:lnTo>
              <a:lnTo>
                <a:pt x="325407" y="620060"/>
              </a:lnTo>
              <a:lnTo>
                <a:pt x="650815" y="62006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19950" y="2898337"/>
        <a:ext cx="44945" cy="44945"/>
      </dsp:txXfrm>
    </dsp:sp>
    <dsp:sp modelId="{BBE225D2-7E4A-43C0-86FF-CC15A5FB7E44}">
      <dsp:nvSpPr>
        <dsp:cNvPr id="0" name=""/>
        <dsp:cNvSpPr/>
      </dsp:nvSpPr>
      <dsp:spPr>
        <a:xfrm>
          <a:off x="2417015" y="1990719"/>
          <a:ext cx="650815" cy="620060"/>
        </a:xfrm>
        <a:custGeom>
          <a:avLst/>
          <a:gdLst/>
          <a:ahLst/>
          <a:cxnLst/>
          <a:rect l="0" t="0" r="0" b="0"/>
          <a:pathLst>
            <a:path>
              <a:moveTo>
                <a:pt x="0" y="620060"/>
              </a:moveTo>
              <a:lnTo>
                <a:pt x="325407" y="620060"/>
              </a:lnTo>
              <a:lnTo>
                <a:pt x="325407" y="0"/>
              </a:lnTo>
              <a:lnTo>
                <a:pt x="650815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19950" y="2278277"/>
        <a:ext cx="44945" cy="44945"/>
      </dsp:txXfrm>
    </dsp:sp>
    <dsp:sp modelId="{50445726-2527-493B-8F48-D022F8DCEE34}">
      <dsp:nvSpPr>
        <dsp:cNvPr id="0" name=""/>
        <dsp:cNvSpPr/>
      </dsp:nvSpPr>
      <dsp:spPr>
        <a:xfrm>
          <a:off x="2417015" y="750599"/>
          <a:ext cx="650815" cy="1860180"/>
        </a:xfrm>
        <a:custGeom>
          <a:avLst/>
          <a:gdLst/>
          <a:ahLst/>
          <a:cxnLst/>
          <a:rect l="0" t="0" r="0" b="0"/>
          <a:pathLst>
            <a:path>
              <a:moveTo>
                <a:pt x="0" y="1860180"/>
              </a:moveTo>
              <a:lnTo>
                <a:pt x="325407" y="1860180"/>
              </a:lnTo>
              <a:lnTo>
                <a:pt x="325407" y="0"/>
              </a:lnTo>
              <a:lnTo>
                <a:pt x="650815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693154" y="1631421"/>
        <a:ext cx="98537" cy="98537"/>
      </dsp:txXfrm>
    </dsp:sp>
    <dsp:sp modelId="{74A760AB-E149-4EDB-B316-144D03D19B94}">
      <dsp:nvSpPr>
        <dsp:cNvPr id="0" name=""/>
        <dsp:cNvSpPr/>
      </dsp:nvSpPr>
      <dsp:spPr>
        <a:xfrm rot="16200000">
          <a:off x="-689812" y="2114731"/>
          <a:ext cx="5221559" cy="992096"/>
        </a:xfrm>
        <a:prstGeom prst="rect">
          <a:avLst/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alpha val="8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8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8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Обтачки</a:t>
          </a:r>
          <a:r>
            <a:rPr lang="ru-RU" sz="6500" kern="1200" dirty="0" smtClean="0"/>
            <a:t> </a:t>
          </a:r>
          <a:endParaRPr lang="ru-RU" sz="6500" kern="1200" dirty="0"/>
        </a:p>
      </dsp:txBody>
      <dsp:txXfrm rot="16200000">
        <a:off x="-689812" y="2114731"/>
        <a:ext cx="5221559" cy="992096"/>
      </dsp:txXfrm>
    </dsp:sp>
    <dsp:sp modelId="{627BEAC1-F392-4A4B-8422-2E6EF523E6E9}">
      <dsp:nvSpPr>
        <dsp:cNvPr id="0" name=""/>
        <dsp:cNvSpPr/>
      </dsp:nvSpPr>
      <dsp:spPr>
        <a:xfrm>
          <a:off x="3067830" y="254551"/>
          <a:ext cx="3254076" cy="992096"/>
        </a:xfrm>
        <a:prstGeom prst="rect">
          <a:avLst/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alpha val="7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7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7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долевые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7830" y="254551"/>
        <a:ext cx="3254076" cy="992096"/>
      </dsp:txXfrm>
    </dsp:sp>
    <dsp:sp modelId="{CE2E73B9-39FE-42BD-8F68-85DB4B94D278}">
      <dsp:nvSpPr>
        <dsp:cNvPr id="0" name=""/>
        <dsp:cNvSpPr/>
      </dsp:nvSpPr>
      <dsp:spPr>
        <a:xfrm>
          <a:off x="3067830" y="1494671"/>
          <a:ext cx="3254076" cy="992096"/>
        </a:xfrm>
        <a:prstGeom prst="rect">
          <a:avLst/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alpha val="7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7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7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поперечные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7830" y="1494671"/>
        <a:ext cx="3254076" cy="992096"/>
      </dsp:txXfrm>
    </dsp:sp>
    <dsp:sp modelId="{35D43E7B-A93F-4C36-AB28-B217D2E3C453}">
      <dsp:nvSpPr>
        <dsp:cNvPr id="0" name=""/>
        <dsp:cNvSpPr/>
      </dsp:nvSpPr>
      <dsp:spPr>
        <a:xfrm>
          <a:off x="3067830" y="2734792"/>
          <a:ext cx="3254076" cy="992096"/>
        </a:xfrm>
        <a:prstGeom prst="rect">
          <a:avLst/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alpha val="7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7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7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косые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7830" y="2734792"/>
        <a:ext cx="3254076" cy="992096"/>
      </dsp:txXfrm>
    </dsp:sp>
    <dsp:sp modelId="{A2823992-62C2-4277-B8EB-BB39A40D9332}">
      <dsp:nvSpPr>
        <dsp:cNvPr id="0" name=""/>
        <dsp:cNvSpPr/>
      </dsp:nvSpPr>
      <dsp:spPr>
        <a:xfrm>
          <a:off x="3050258" y="3956340"/>
          <a:ext cx="3254076" cy="992096"/>
        </a:xfrm>
        <a:prstGeom prst="rect">
          <a:avLst/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alpha val="7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alpha val="7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alpha val="7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подкройные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0258" y="3956340"/>
        <a:ext cx="3254076" cy="992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206A0F-98B1-4584-9A40-32D27105897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80F8C3-C327-4949-B683-40868570D5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293568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 роста я, тонкая и острая. Носом путь себе ищу, за собою хвост тащу.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бывалый, не большой не малый, у него полно забот, он и режет и стрижёт.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назад, то вперёд, ходит-бродит пароход,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остановишь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горе, продырявит море.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тётушка игла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Строчку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полю вела.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Строчка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строчку, строчка в строчку,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Будет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платье вашей дочке.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0384" y="1844824"/>
            <a:ext cx="172078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086" y="2924944"/>
            <a:ext cx="186156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83886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767" y="5229200"/>
            <a:ext cx="1678886" cy="1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314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обработки прямого угла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подкройной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обтачкой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Вывернуть обтачку на лицевую сторону, выправить уголки и шов, выметать шов.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Наметать подогнутый край обтачки на деталь.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Настрочить обтачку по краю подгиба.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Удалить нитки намётывания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вымётывания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приутюжить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образец.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43924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3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44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49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81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швов: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328592"/>
          </a:xfrm>
        </p:spPr>
        <p:txBody>
          <a:bodyPr/>
          <a:lstStyle/>
          <a:p>
            <a:r>
              <a:rPr lang="ru-RU" dirty="0" smtClean="0"/>
              <a:t>Стачной шов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Двойной шов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Запошивочный шов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Шов </a:t>
            </a:r>
            <a:r>
              <a:rPr lang="ru-RU" dirty="0" err="1" smtClean="0"/>
              <a:t>вподгибку</a:t>
            </a:r>
            <a:r>
              <a:rPr lang="ru-RU" dirty="0" smtClean="0"/>
              <a:t> с закрытым срезом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238500" cy="10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384376" cy="11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3944"/>
            <a:ext cx="3810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89240"/>
            <a:ext cx="29523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3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РАСКРОЯ ТКАНИ: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1.НАПРАВЛЕНИЕ ДОЛЕВОЙ И ПОПЕРЕЧНОЙ НИТЕЙ;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2.ЛИЦЕВАЯ И ИЗНАНОЧНАЯ СТОРОНА ТКАНИ;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3.РИСУНОК НА ТКАНИ;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4.ЭКОНОМНОЕ РАСХОДОВАНИЕ ТКАНИ.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E"/>
              </a:clrFrom>
              <a:clrTo>
                <a:srgbClr val="F7E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8884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2059625"/>
              </p:ext>
            </p:extLst>
          </p:nvPr>
        </p:nvGraphicFramePr>
        <p:xfrm>
          <a:off x="1043608" y="908720"/>
          <a:ext cx="7746826" cy="522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71715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97DF3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669360"/>
          </a:xfrm>
          <a:prstGeom prst="rect">
            <a:avLst/>
          </a:prstGeom>
          <a:solidFill>
            <a:srgbClr val="0066FF"/>
          </a:solidFill>
          <a:effectLst>
            <a:outerShdw dist="107763" dir="8100000" algn="ctr" rotWithShape="0">
              <a:srgbClr val="99FF66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br>
              <a:rPr lang="ru-RU" sz="4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«Обработка прямых углов </a:t>
            </a:r>
            <a:r>
              <a:rPr lang="ru-RU" sz="4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подкройной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обтачкой»</a:t>
            </a:r>
            <a:endParaRPr lang="ru-RU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надсечка (рассечка),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перекат, намётка, прямой угол.</a:t>
            </a:r>
          </a:p>
          <a:p>
            <a:pPr marL="82296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Подкройная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полоска ткани для обработки срезов деталей.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01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обтачка называется</a:t>
            </a:r>
            <a:r>
              <a:rPr lang="ru-RU" sz="4400" u="sng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400" u="sng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подкройной</a:t>
            </a:r>
            <a:r>
              <a:rPr lang="ru-RU" sz="4400" u="sng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rmAutofit lnSpcReduction="10000"/>
          </a:bodyPr>
          <a:lstStyle/>
          <a:p>
            <a:endParaRPr lang="ru-RU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ru-RU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ru-RU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ru-RU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ru-RU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ru-RU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r>
              <a:rPr lang="ru-RU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Обтачка называется «</a:t>
            </a:r>
            <a:r>
              <a:rPr lang="ru-RU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подкройной</a:t>
            </a:r>
            <a:r>
              <a:rPr lang="ru-RU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» </a:t>
            </a:r>
            <a:r>
              <a:rPr lang="ru-RU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потому, что её выкраивают (подкраивают) по</a:t>
            </a:r>
            <a:r>
              <a:rPr lang="ru-RU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форме</a:t>
            </a:r>
            <a:r>
              <a:rPr lang="ru-RU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и </a:t>
            </a:r>
            <a:r>
              <a:rPr lang="ru-RU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размерам</a:t>
            </a:r>
            <a:r>
              <a:rPr lang="ru-RU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обрабатываемого среза.</a:t>
            </a:r>
            <a:endParaRPr lang="ru-RU" dirty="0"/>
          </a:p>
        </p:txBody>
      </p:sp>
      <p:pic>
        <p:nvPicPr>
          <p:cNvPr id="4" name="Picture 20" descr="712DD988"/>
          <p:cNvPicPr>
            <a:picLocks noChangeAspect="1" noChangeArrowheads="1"/>
          </p:cNvPicPr>
          <p:nvPr/>
        </p:nvPicPr>
        <p:blipFill>
          <a:blip r:embed="rId2" cstate="print"/>
          <a:srcRect r="-296" b="609"/>
          <a:stretch>
            <a:fillRect/>
          </a:stretch>
        </p:blipFill>
        <p:spPr bwMode="auto">
          <a:xfrm>
            <a:off x="1187624" y="1628800"/>
            <a:ext cx="3816424" cy="259228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333333">
                <a:alpha val="50000"/>
              </a:srgbClr>
            </a:outerShdw>
          </a:effectLst>
        </p:spPr>
      </p:pic>
      <p:pic>
        <p:nvPicPr>
          <p:cNvPr id="5" name="Picture 21" descr="42483BE9"/>
          <p:cNvPicPr>
            <a:picLocks noChangeAspect="1" noChangeArrowheads="1"/>
          </p:cNvPicPr>
          <p:nvPr/>
        </p:nvPicPr>
        <p:blipFill>
          <a:blip r:embed="rId3" cstate="print"/>
          <a:srcRect l="3044" t="-6419" b="9415"/>
          <a:stretch>
            <a:fillRect/>
          </a:stretch>
        </p:blipFill>
        <p:spPr bwMode="auto">
          <a:xfrm>
            <a:off x="5220072" y="1772816"/>
            <a:ext cx="3744416" cy="2448272"/>
          </a:xfrm>
          <a:prstGeom prst="rect">
            <a:avLst/>
          </a:prstGeom>
          <a:noFill/>
          <a:effectLst>
            <a:outerShdw dist="107763" dir="2700000" algn="ctr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обработки прямого угла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подкройной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обтачкой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Подогнуть обтачку к работе: сделать надсечки на внутренних углах обтачки на 5-7 мм, подогнуть срезы на изнаночную сторону на 5-7 мм и заметать.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509120"/>
            <a:ext cx="6984776" cy="14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88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обработки прямого угла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подкройной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обтачкой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2935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Наложить обтачку лицевой стороной на изнаночную сторону детали, уравнять срезы и наметать обтачку.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Обтачать на  5-7 мм от срезов.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Удалить нитки намёточной строчки, срезать уголки, на 2 мм не дорезая до строчки.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437112"/>
            <a:ext cx="4273032" cy="22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565</TotalTime>
  <Words>310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Виды швов:</vt:lpstr>
      <vt:lpstr> ПРАВИЛА РАСКРОЯ ТКАНИ:</vt:lpstr>
      <vt:lpstr>Слайд 4</vt:lpstr>
      <vt:lpstr>Слайд 5</vt:lpstr>
      <vt:lpstr>Тема:  «Обработка прямых углов подкройной обтачкой»</vt:lpstr>
      <vt:lpstr>Почему обтачка называется «подкройной»?</vt:lpstr>
      <vt:lpstr>Последовательность обработки прямого угла подкройной обтачкой</vt:lpstr>
      <vt:lpstr>Последовательность обработки прямого угла подкройной обтачкой</vt:lpstr>
      <vt:lpstr>Последовательность обработки прямого угла подкройной обтачкой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прямых углов подкройной обтачкой</dc:title>
  <dc:creator>Sergey</dc:creator>
  <cp:lastModifiedBy>User</cp:lastModifiedBy>
  <cp:revision>31</cp:revision>
  <dcterms:created xsi:type="dcterms:W3CDTF">2017-02-10T21:06:49Z</dcterms:created>
  <dcterms:modified xsi:type="dcterms:W3CDTF">2017-02-15T05:56:44Z</dcterms:modified>
</cp:coreProperties>
</file>